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9" r:id="rId3"/>
    <p:sldId id="270" r:id="rId4"/>
  </p:sldIdLst>
  <p:sldSz cx="6858000" cy="9906000" type="A4"/>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CEF"/>
    <a:srgbClr val="F9C1C9"/>
    <a:srgbClr val="F8BAC3"/>
    <a:srgbClr val="AD4B42"/>
    <a:srgbClr val="F8B9C2"/>
    <a:srgbClr val="F8B6C0"/>
    <a:srgbClr val="930A41"/>
    <a:srgbClr val="E6E6E6"/>
    <a:srgbClr val="BA6A43"/>
    <a:srgbClr val="9E2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9E4B3-DD22-46D4-9729-DB053252A86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88FBAF-B1F7-438C-ABEE-49BE431433A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472381" y="3618442"/>
            <a:ext cx="2901255"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471863" y="3618442"/>
            <a:ext cx="2915543" cy="5322183"/>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9D2588E8-D53D-4B87-B67C-3EA7CDA3FFEA}"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72F7E55-86A3-46A7-8AAE-BF7A4285428E}"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2588E8-D53D-4B87-B67C-3EA7CDA3FFEA}" type="datetimeFigureOut">
              <a:rPr lang="zh-CN" altLang="en-US" smtClean="0"/>
            </a:fld>
            <a:endParaRPr lang="zh-CN"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72F7E55-86A3-46A7-8AAE-BF7A4285428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hyperlink" Target="http://stmet.conferences.ac.cn/" TargetMode="External"/><Relationship Id="rId5" Type="http://schemas.openxmlformats.org/officeDocument/2006/relationships/image" Target="../media/image3.png"/><Relationship Id="rId4" Type="http://schemas.openxmlformats.org/officeDocument/2006/relationships/hyperlink" Target="http://icams.conferences.ac.cn/" TargetMode="External"/><Relationship Id="rId3" Type="http://schemas.openxmlformats.org/officeDocument/2006/relationships/image" Target="../media/image2.png"/><Relationship Id="rId2" Type="http://schemas.openxmlformats.org/officeDocument/2006/relationships/hyperlink" Target="http://www.iamset.cn/meeting" TargetMode="Externa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iamset.cn/meeting" TargetMode="External"/><Relationship Id="rId3" Type="http://schemas.openxmlformats.org/officeDocument/2006/relationships/image" Target="../media/image3.png"/><Relationship Id="rId2" Type="http://schemas.openxmlformats.org/officeDocument/2006/relationships/hyperlink" Target="http://icams.conferences.ac.cn/" TargetMode="Externa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35000"/>
          </a:blip>
          <a:stretch>
            <a:fillRect/>
          </a:stretch>
        </a:blipFill>
        <a:effectLst/>
      </p:bgPr>
    </p:bg>
    <p:spTree>
      <p:nvGrpSpPr>
        <p:cNvPr id="1" name=""/>
        <p:cNvGrpSpPr/>
        <p:nvPr/>
      </p:nvGrpSpPr>
      <p:grpSpPr>
        <a:xfrm>
          <a:off x="0" y="0"/>
          <a:ext cx="0" cy="0"/>
          <a:chOff x="0" y="0"/>
          <a:chExt cx="0" cy="0"/>
        </a:xfrm>
      </p:grpSpPr>
      <p:sp>
        <p:nvSpPr>
          <p:cNvPr id="9" name="文本框 8"/>
          <p:cNvSpPr txBox="1"/>
          <p:nvPr/>
        </p:nvSpPr>
        <p:spPr>
          <a:xfrm>
            <a:off x="1161048" y="340234"/>
            <a:ext cx="4535905" cy="52197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altLang="zh-CN" sz="2800" b="1"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Wall Poster </a:t>
            </a:r>
            <a:r>
              <a:rPr lang="en-US" altLang="zh-CN" sz="2800" b="1" dirty="0">
                <a:ln w="0"/>
                <a:solidFill>
                  <a:prstClr val="black"/>
                </a:solidFill>
                <a:effectLst>
                  <a:reflection blurRad="6350" stA="53000" endA="300" endPos="35500" dir="5400000" sy="-90000" algn="bl" rotWithShape="0"/>
                </a:effectLst>
                <a:latin typeface="华文中宋" panose="02010600040101010101" pitchFamily="2" charset="-122"/>
                <a:ea typeface="华文中宋" panose="02010600040101010101" pitchFamily="2" charset="-122"/>
              </a:rPr>
              <a:t>Guidance</a:t>
            </a:r>
            <a:r>
              <a:rPr kumimoji="0" lang="en-US" altLang="zh-CN"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rPr>
              <a:t> </a:t>
            </a:r>
            <a:endParaRPr kumimoji="0" lang="zh-CN" altLang="en-US" sz="2800" b="0" i="0" u="none" strike="noStrike" kern="1200" cap="none" spc="0" normalizeH="0" baseline="0" noProof="0" dirty="0">
              <a:ln w="0"/>
              <a:solidFill>
                <a:prstClr val="black"/>
              </a:solidFill>
              <a:effectLst>
                <a:reflection blurRad="6350" stA="53000" endA="300" endPos="35500" dir="5400000" sy="-90000" algn="bl" rotWithShape="0"/>
              </a:effectLst>
              <a:uLnTx/>
              <a:uFillTx/>
              <a:latin typeface="华文中宋" panose="02010600040101010101" pitchFamily="2" charset="-122"/>
              <a:ea typeface="华文中宋" panose="02010600040101010101" pitchFamily="2" charset="-122"/>
              <a:cs typeface="+mn-cs"/>
            </a:endParaRPr>
          </a:p>
        </p:txBody>
      </p:sp>
      <p:pic>
        <p:nvPicPr>
          <p:cNvPr id="34" name="图片 3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25" y="9282469"/>
            <a:ext cx="1480886" cy="353948"/>
          </a:xfrm>
          <a:prstGeom prst="rect">
            <a:avLst/>
          </a:prstGeom>
        </p:spPr>
      </p:pic>
      <p:pic>
        <p:nvPicPr>
          <p:cNvPr id="35" name="图片 34" descr="C:/Users/Admin/Desktop/Workshop 10.18/图片/信息部图片/logo.pnglogo">
            <a:hlinkClick r:id="rId4"/>
          </p:cNvPr>
          <p:cNvPicPr>
            <a:picLocks noChangeAspect="1"/>
          </p:cNvPicPr>
          <p:nvPr/>
        </p:nvPicPr>
        <p:blipFill>
          <a:blip r:embed="rId5"/>
          <a:srcRect l="102" r="102"/>
          <a:stretch>
            <a:fillRect/>
          </a:stretch>
        </p:blipFill>
        <p:spPr>
          <a:xfrm>
            <a:off x="300990" y="9282430"/>
            <a:ext cx="1376680" cy="311150"/>
          </a:xfrm>
          <a:prstGeom prst="rect">
            <a:avLst/>
          </a:prstGeom>
        </p:spPr>
      </p:pic>
      <p:grpSp>
        <p:nvGrpSpPr>
          <p:cNvPr id="6" name="组合 5"/>
          <p:cNvGrpSpPr/>
          <p:nvPr/>
        </p:nvGrpSpPr>
        <p:grpSpPr>
          <a:xfrm>
            <a:off x="238595" y="1139847"/>
            <a:ext cx="6467001" cy="7586270"/>
            <a:chOff x="238595" y="922685"/>
            <a:chExt cx="6467001" cy="7586270"/>
          </a:xfrm>
        </p:grpSpPr>
        <p:sp>
          <p:nvSpPr>
            <p:cNvPr id="10" name="文本框 9"/>
            <p:cNvSpPr txBox="1"/>
            <p:nvPr/>
          </p:nvSpPr>
          <p:spPr>
            <a:xfrm>
              <a:off x="300785" y="922685"/>
              <a:ext cx="6404811" cy="1646476"/>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Presentation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is a very important way of academic communication at international conference. By displaying the main research results with intuitive images and charts, accompanied by concise and clear explanations, participants can quickly understand the author's research priorities and conclusions in a short time.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5" name="组合 4"/>
            <p:cNvGrpSpPr/>
            <p:nvPr/>
          </p:nvGrpSpPr>
          <p:grpSpPr>
            <a:xfrm>
              <a:off x="238595" y="2563081"/>
              <a:ext cx="6467001" cy="5945874"/>
              <a:chOff x="238595" y="2563081"/>
              <a:chExt cx="6467001" cy="5945874"/>
            </a:xfrm>
          </p:grpSpPr>
          <p:grpSp>
            <p:nvGrpSpPr>
              <p:cNvPr id="13" name="组合 12"/>
              <p:cNvGrpSpPr/>
              <p:nvPr/>
            </p:nvGrpSpPr>
            <p:grpSpPr>
              <a:xfrm>
                <a:off x="433136" y="2563081"/>
                <a:ext cx="4560442" cy="369332"/>
                <a:chOff x="433138" y="2828708"/>
                <a:chExt cx="4560442" cy="369332"/>
              </a:xfrm>
            </p:grpSpPr>
            <p:sp>
              <p:nvSpPr>
                <p:cNvPr id="2" name="文本框 1"/>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R</a:t>
                  </a:r>
                  <a:r>
                    <a:rPr kumimoji="0" lang="en-US" altLang="zh-CN" sz="1800" b="1" i="0" u="none" strike="noStrike" kern="1200" cap="none" spc="0" normalizeH="0" baseline="0" noProof="0" dirty="0" err="1">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equirement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7" name="流程图: 接点 6"/>
                <p:cNvSpPr/>
                <p:nvPr/>
              </p:nvSpPr>
              <p:spPr>
                <a:xfrm>
                  <a:off x="433138" y="2943020"/>
                  <a:ext cx="180000" cy="180000"/>
                </a:xfrm>
                <a:prstGeom prst="flowChartConnector">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1" name="文本框 10"/>
              <p:cNvSpPr txBox="1"/>
              <p:nvPr/>
            </p:nvSpPr>
            <p:spPr>
              <a:xfrm>
                <a:off x="300785" y="2862760"/>
                <a:ext cx="6404811" cy="1962268"/>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The required size of the wall poster is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 (PowerPoint is recommended for design). Please make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your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wall poster according to the required size.</a:t>
                </a:r>
                <a:endPar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In order to better present your research to participants, you may also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choose to record a video or audio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longer than 5 minutes) to introduce the paper.</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2" name="文本框 11"/>
              <p:cNvSpPr txBox="1"/>
              <p:nvPr/>
            </p:nvSpPr>
            <p:spPr>
              <a:xfrm>
                <a:off x="238595" y="4762994"/>
                <a:ext cx="6404811" cy="391197"/>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You can use 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srgbClr val="C00000"/>
                    </a:solidFill>
                    <a:latin typeface="Times New Roman" panose="02020603050405020304" pitchFamily="18" charset="0"/>
                    <a:ea typeface="华文仿宋" panose="02010600040101010101" pitchFamily="2" charset="-122"/>
                    <a:cs typeface="Times New Roman" panose="02020603050405020304" pitchFamily="18" charset="0"/>
                    <a:hlinkClick r:id="rId6" tooltip=""/>
                  </a:rPr>
                  <a:t>Poster-Template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make your wall poster</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16" name="组合 15"/>
              <p:cNvGrpSpPr/>
              <p:nvPr/>
            </p:nvGrpSpPr>
            <p:grpSpPr>
              <a:xfrm>
                <a:off x="433136" y="5210817"/>
                <a:ext cx="4560442" cy="369332"/>
                <a:chOff x="433138" y="2828708"/>
                <a:chExt cx="4560442" cy="369332"/>
              </a:xfrm>
            </p:grpSpPr>
            <p:sp>
              <p:nvSpPr>
                <p:cNvPr id="18" name="文本框 17"/>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Way of Wall Poster Presentation</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19" name="流程图: 接点 18"/>
                <p:cNvSpPr/>
                <p:nvPr/>
              </p:nvSpPr>
              <p:spPr>
                <a:xfrm>
                  <a:off x="433138" y="2943020"/>
                  <a:ext cx="180000" cy="180000"/>
                </a:xfrm>
                <a:prstGeom prst="flowChartConnector">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17" name="文本框 16"/>
              <p:cNvSpPr txBox="1"/>
              <p:nvPr/>
            </p:nvSpPr>
            <p:spPr>
              <a:xfrm>
                <a:off x="300785" y="5497708"/>
                <a:ext cx="6404811" cy="416332"/>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①</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Set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to</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scroll</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at</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the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website;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②</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Present on the conference</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grpSp>
            <p:nvGrpSpPr>
              <p:cNvPr id="21" name="组合 20"/>
              <p:cNvGrpSpPr/>
              <p:nvPr/>
            </p:nvGrpSpPr>
            <p:grpSpPr>
              <a:xfrm>
                <a:off x="433134" y="5914040"/>
                <a:ext cx="4560442" cy="369332"/>
                <a:chOff x="433138" y="2828708"/>
                <a:chExt cx="4560442" cy="369332"/>
              </a:xfrm>
            </p:grpSpPr>
            <p:sp>
              <p:nvSpPr>
                <p:cNvPr id="23" name="文本框 22"/>
                <p:cNvSpPr txBox="1"/>
                <p:nvPr/>
              </p:nvSpPr>
              <p:spPr>
                <a:xfrm>
                  <a:off x="666222" y="2828708"/>
                  <a:ext cx="43273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Submission</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Date</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and</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Way </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4" name="流程图: 接点 23"/>
                <p:cNvSpPr/>
                <p:nvPr/>
              </p:nvSpPr>
              <p:spPr>
                <a:xfrm>
                  <a:off x="433138" y="2943020"/>
                  <a:ext cx="180000" cy="180000"/>
                </a:xfrm>
                <a:prstGeom prst="flowChartConnector">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grpSp>
          <p:sp>
            <p:nvSpPr>
              <p:cNvPr id="22" name="文本框 21"/>
              <p:cNvSpPr txBox="1"/>
              <p:nvPr/>
            </p:nvSpPr>
            <p:spPr>
              <a:xfrm>
                <a:off x="300784" y="6255457"/>
                <a:ext cx="6404811" cy="1014893"/>
              </a:xfrm>
              <a:prstGeom prst="rect">
                <a:avLst/>
              </a:prstGeom>
              <a:noFill/>
            </p:spPr>
            <p:txBody>
              <a:bodyPr wrap="square" rtlCol="0">
                <a:spAutoFit/>
              </a:bodyPr>
              <a:lstStyle/>
              <a:p>
                <a:pPr marL="0" marR="0" lvl="0" indent="360045" algn="l" defTabSz="457200" rtl="0" eaLnBrk="1" fontAlgn="auto" latinLnBrk="0" hangingPunct="1">
                  <a:lnSpc>
                    <a:spcPct val="114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Please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submit your poster (Word/PPT/PDF)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and video or audio (if any) to the conference email or conference committee member </a:t>
                </a:r>
                <a:r>
                  <a:rPr kumimoji="0" lang="en-US" altLang="zh-CN" sz="1800" b="1" i="0" u="none" strike="noStrike" kern="1200" cap="none" spc="0" normalizeH="0" baseline="0" noProof="0" dirty="0">
                    <a:ln>
                      <a:noFill/>
                    </a:ln>
                    <a:solidFill>
                      <a:srgbClr val="C00000"/>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no later than one week before the conference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0" name="文本框 29"/>
              <p:cNvSpPr txBox="1"/>
              <p:nvPr/>
            </p:nvSpPr>
            <p:spPr>
              <a:xfrm>
                <a:off x="666218" y="7390561"/>
                <a:ext cx="589099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defRPr/>
                </a:pP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Tips </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Make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Wall Poster by </a:t>
                </a:r>
                <a:r>
                  <a:rPr kumimoji="0" lang="en-US" altLang="zh-CN"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PowerPoint</a:t>
                </a:r>
                <a:r>
                  <a:rPr lang="zh-CN" altLang="en-US"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b="1"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software</a:t>
                </a:r>
                <a:r>
                  <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t>
                </a:r>
                <a:endParaRPr kumimoji="0" lang="zh-CN" altLang="en-US" sz="1800" b="1"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29" name="文本框 28"/>
              <p:cNvSpPr txBox="1"/>
              <p:nvPr/>
            </p:nvSpPr>
            <p:spPr>
              <a:xfrm>
                <a:off x="300784" y="7756570"/>
                <a:ext cx="6404811" cy="752385"/>
              </a:xfrm>
              <a:prstGeom prst="rect">
                <a:avLst/>
              </a:prstGeom>
              <a:noFill/>
            </p:spPr>
            <p:txBody>
              <a:bodyPr wrap="square" rtlCol="0">
                <a:spAutoFit/>
              </a:bodyPr>
              <a:lstStyle/>
              <a:p>
                <a:pPr marL="0" marR="0" lvl="0" indent="360045" algn="l" defTabSz="457200" rtl="0" eaLnBrk="1" fontAlgn="auto" latinLnBrk="0" hangingPunct="1">
                  <a:lnSpc>
                    <a:spcPct val="125000"/>
                  </a:lnSpc>
                  <a:spcBef>
                    <a:spcPts val="0"/>
                  </a:spcBef>
                  <a:spcAft>
                    <a:spcPts val="0"/>
                  </a:spcAft>
                  <a:buClrTx/>
                  <a:buSzTx/>
                  <a:buFontTx/>
                  <a:buNone/>
                  <a:defRPr/>
                </a:pP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New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—Design—</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Slide</a:t>
                </a:r>
                <a:r>
                  <a:rPr lang="zh-CN" altLang="en-US"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solidFill>
                      <a:prstClr val="black"/>
                    </a:solidFill>
                    <a:latin typeface="Times New Roman" panose="02020603050405020304" pitchFamily="18" charset="0"/>
                    <a:ea typeface="华文仿宋" panose="02010600040101010101" pitchFamily="2" charset="-122"/>
                    <a:cs typeface="Times New Roman" panose="02020603050405020304" pitchFamily="18" charset="0"/>
                  </a:rPr>
                  <a:t>Size: </a:t>
                </a:r>
                <a:r>
                  <a:rPr kumimoji="0" lang="en-US" altLang="zh-CN"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rPr>
                  <a:t>A4—Make Wall Poster Presentation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华文仿宋" panose="02010600040101010101" pitchFamily="2" charset="-122"/>
                  <a:cs typeface="Times New Roman" panose="02020603050405020304" pitchFamily="18" charset="0"/>
                </a:endParaRPr>
              </a:p>
            </p:txBody>
          </p:sp>
          <p:sp>
            <p:nvSpPr>
              <p:cNvPr id="36" name="箭头: V 形 35"/>
              <p:cNvSpPr/>
              <p:nvPr/>
            </p:nvSpPr>
            <p:spPr>
              <a:xfrm>
                <a:off x="444917" y="7482639"/>
                <a:ext cx="194540" cy="182102"/>
              </a:xfrm>
              <a:prstGeom prst="chevron">
                <a:avLst/>
              </a:prstGeom>
              <a:solidFill>
                <a:schemeClr val="accent5">
                  <a:lumMod val="75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等线" panose="02010600030101010101" pitchFamily="2" charset="-122"/>
                  <a:cs typeface="+mn-cs"/>
                </a:endParaRP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1501775" y="68580"/>
            <a:ext cx="4048125" cy="4603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华文中宋" panose="02010600040101010101" pitchFamily="2" charset="-122"/>
                <a:ea typeface="华文中宋" panose="02010600040101010101" pitchFamily="2" charset="-122"/>
              </a:rPr>
              <a:t>   </a:t>
            </a:r>
            <a:r>
              <a:rPr lang="en-US" altLang="zh-CN" sz="2400" b="1" dirty="0">
                <a:solidFill>
                  <a:schemeClr val="tx1"/>
                </a:solidFill>
                <a:highlight>
                  <a:srgbClr val="FFFF00"/>
                </a:highlight>
                <a:latin typeface="Times New Roman" panose="02020603050405020304" pitchFamily="18" charset="0"/>
                <a:ea typeface="华文中宋" panose="02010600040101010101" pitchFamily="2" charset="-122"/>
                <a:cs typeface="Times New Roman" panose="02020603050405020304" pitchFamily="18" charset="0"/>
              </a:rPr>
              <a:t>Wall</a:t>
            </a:r>
            <a:r>
              <a:rPr lang="zh-CN" altLang="en-US" sz="2400" b="1" dirty="0">
                <a:solidFill>
                  <a:schemeClr val="tx1"/>
                </a:solidFill>
                <a:highlight>
                  <a:srgbClr val="FFFF00"/>
                </a:highlight>
                <a:latin typeface="Times New Roman" panose="02020603050405020304" pitchFamily="18" charset="0"/>
                <a:ea typeface="华文中宋" panose="0201060004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华文中宋" panose="02010600040101010101" pitchFamily="2" charset="-122"/>
                <a:cs typeface="Times New Roman" panose="02020603050405020304" pitchFamily="18" charset="0"/>
              </a:rPr>
              <a:t>Poster - WFSmet 2024</a:t>
            </a:r>
            <a:endParaRPr kumimoji="0" lang="en-US" altLang="zh-CN" sz="2400" b="1" i="0" u="none" strike="noStrike" kern="1200" cap="none" spc="0" normalizeH="0" baseline="0" noProof="0" dirty="0">
              <a:ln>
                <a:noFill/>
              </a:ln>
              <a:solidFill>
                <a:schemeClr val="tx1"/>
              </a:solidFill>
              <a:effectLst/>
              <a:highlight>
                <a:srgbClr val="FFFF00"/>
              </a:highlight>
              <a:uLnTx/>
              <a:uFillTx/>
              <a:latin typeface="Times New Roman" panose="02020603050405020304" pitchFamily="18" charset="0"/>
              <a:ea typeface="华文中宋" panose="02010600040101010101" pitchFamily="2" charset="-122"/>
              <a:cs typeface="Times New Roman" panose="02020603050405020304" pitchFamily="18" charset="0"/>
            </a:endParaRPr>
          </a:p>
        </p:txBody>
      </p:sp>
      <p:grpSp>
        <p:nvGrpSpPr>
          <p:cNvPr id="56" name="组合 55"/>
          <p:cNvGrpSpPr/>
          <p:nvPr/>
        </p:nvGrpSpPr>
        <p:grpSpPr>
          <a:xfrm>
            <a:off x="107177" y="616159"/>
            <a:ext cx="6643646" cy="8813397"/>
            <a:chOff x="506413" y="609600"/>
            <a:chExt cx="31391225" cy="41643300"/>
          </a:xfrm>
        </p:grpSpPr>
        <p:grpSp>
          <p:nvGrpSpPr>
            <p:cNvPr id="57" name="组合 56"/>
            <p:cNvGrpSpPr/>
            <p:nvPr/>
          </p:nvGrpSpPr>
          <p:grpSpPr>
            <a:xfrm>
              <a:off x="561975" y="6670675"/>
              <a:ext cx="31203900" cy="35582225"/>
              <a:chOff x="561975" y="6670675"/>
              <a:chExt cx="31203900" cy="35582225"/>
            </a:xfrm>
          </p:grpSpPr>
          <p:sp>
            <p:nvSpPr>
              <p:cNvPr id="63" name="AutoShape 50"/>
              <p:cNvSpPr>
                <a:spLocks noChangeArrowheads="1"/>
              </p:cNvSpPr>
              <p:nvPr/>
            </p:nvSpPr>
            <p:spPr bwMode="auto">
              <a:xfrm>
                <a:off x="16521113" y="6708775"/>
                <a:ext cx="15244762" cy="35544125"/>
              </a:xfrm>
              <a:prstGeom prst="roundRect">
                <a:avLst>
                  <a:gd name="adj" fmla="val 7000"/>
                </a:avLst>
              </a:prstGeom>
              <a:solidFill>
                <a:schemeClr val="bg1"/>
              </a:solidFill>
              <a:ln w="9525">
                <a:solidFill>
                  <a:schemeClr val="accent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4" name="AutoShape 4"/>
              <p:cNvSpPr>
                <a:spLocks noChangeArrowheads="1"/>
              </p:cNvSpPr>
              <p:nvPr/>
            </p:nvSpPr>
            <p:spPr bwMode="auto">
              <a:xfrm>
                <a:off x="561975" y="6670675"/>
                <a:ext cx="15246350" cy="35544125"/>
              </a:xfrm>
              <a:prstGeom prst="roundRect">
                <a:avLst>
                  <a:gd name="adj" fmla="val 7000"/>
                </a:avLst>
              </a:prstGeom>
              <a:solidFill>
                <a:schemeClr val="bg1"/>
              </a:solidFill>
              <a:ln w="9525">
                <a:solidFill>
                  <a:schemeClr val="accent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5" name="Text Box 9"/>
              <p:cNvSpPr txBox="1">
                <a:spLocks noChangeArrowheads="1"/>
              </p:cNvSpPr>
              <p:nvPr/>
            </p:nvSpPr>
            <p:spPr bwMode="auto">
              <a:xfrm>
                <a:off x="777874" y="8645526"/>
                <a:ext cx="14701838" cy="20541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66" name="Text Box 10"/>
              <p:cNvSpPr txBox="1">
                <a:spLocks noChangeArrowheads="1"/>
              </p:cNvSpPr>
              <p:nvPr/>
            </p:nvSpPr>
            <p:spPr bwMode="auto">
              <a:xfrm>
                <a:off x="2489199" y="29916436"/>
                <a:ext cx="9299575"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实验方法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Methods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7" name="Text Box 11"/>
              <p:cNvSpPr txBox="1">
                <a:spLocks noChangeArrowheads="1"/>
              </p:cNvSpPr>
              <p:nvPr/>
            </p:nvSpPr>
            <p:spPr bwMode="auto">
              <a:xfrm>
                <a:off x="17068800" y="26693811"/>
                <a:ext cx="13309602"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实验结论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Conclusions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8" name="Text Box 19"/>
              <p:cNvSpPr txBox="1">
                <a:spLocks noChangeArrowheads="1"/>
              </p:cNvSpPr>
              <p:nvPr/>
            </p:nvSpPr>
            <p:spPr bwMode="auto">
              <a:xfrm>
                <a:off x="17370425" y="18032414"/>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#1</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9" name="Text Box 25"/>
              <p:cNvSpPr txBox="1">
                <a:spLocks noChangeArrowheads="1"/>
              </p:cNvSpPr>
              <p:nvPr/>
            </p:nvSpPr>
            <p:spPr bwMode="auto">
              <a:xfrm>
                <a:off x="24815802" y="17997487"/>
                <a:ext cx="6132511"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插图 </a:t>
                </a:r>
                <a:r>
                  <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rPr>
                  <a:t>Figure #2</a:t>
                </a:r>
                <a:endParaRPr kumimoji="0" lang="en-US" altLang="zh-CN" sz="1355" b="1" i="1"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0" name="AutoShape 26"/>
              <p:cNvSpPr>
                <a:spLocks noChangeArrowheads="1"/>
              </p:cNvSpPr>
              <p:nvPr/>
            </p:nvSpPr>
            <p:spPr bwMode="auto">
              <a:xfrm>
                <a:off x="24841200" y="19589750"/>
                <a:ext cx="6188075" cy="5116513"/>
              </a:xfrm>
              <a:prstGeom prst="flowChartOr">
                <a:avLst/>
              </a:prstGeom>
              <a:solidFill>
                <a:schemeClr val="bg1"/>
              </a:solidFill>
              <a:ln w="9525">
                <a:solidFill>
                  <a:schemeClr val="tx1"/>
                </a:solidFill>
                <a:round/>
              </a:ln>
            </p:spPr>
            <p:txBody>
              <a:bodyPr wrap="none" lIns="33337" tIns="16668" rIns="33337" bIns="16668"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1" name="Text Box 27"/>
              <p:cNvSpPr txBox="1">
                <a:spLocks noChangeArrowheads="1"/>
              </p:cNvSpPr>
              <p:nvPr/>
            </p:nvSpPr>
            <p:spPr bwMode="auto">
              <a:xfrm>
                <a:off x="20864511" y="36490276"/>
                <a:ext cx="8497889" cy="10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ct val="50000"/>
                  </a:spcBef>
                  <a:spcAft>
                    <a:spcPts val="0"/>
                  </a:spcAft>
                  <a:buClrTx/>
                  <a:buSzTx/>
                  <a:buFontTx/>
                  <a:buNone/>
                  <a:defRPr/>
                </a:pPr>
                <a:r>
                  <a:rPr kumimoji="0" lang="zh-CN" altLang="en-US"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相关介绍</a:t>
                </a:r>
                <a:r>
                  <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Bibliography</a:t>
                </a:r>
                <a:endParaRPr kumimoji="0" lang="en-US" altLang="zh-CN" sz="1355"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2" name="Rectangle 35"/>
              <p:cNvSpPr>
                <a:spLocks noChangeArrowheads="1"/>
              </p:cNvSpPr>
              <p:nvPr/>
            </p:nvSpPr>
            <p:spPr bwMode="auto">
              <a:xfrm>
                <a:off x="17152938" y="19516725"/>
                <a:ext cx="6750050" cy="5151438"/>
              </a:xfrm>
              <a:prstGeom prst="rect">
                <a:avLst/>
              </a:prstGeom>
              <a:solidFill>
                <a:schemeClr val="bg1"/>
              </a:solidFill>
              <a:ln w="9525">
                <a:solidFill>
                  <a:schemeClr val="tx1"/>
                </a:solidFill>
                <a:miter lim="800000"/>
              </a:ln>
            </p:spPr>
            <p:txBody>
              <a:bodyPr wrap="none" lIns="19048" tIns="9524" rIns="19048" bIns="9524" anchor="ctr"/>
              <a:lstStyle>
                <a:lvl1pPr defTabSz="898525">
                  <a:defRPr sz="8500">
                    <a:solidFill>
                      <a:schemeClr val="tx1"/>
                    </a:solidFill>
                    <a:latin typeface="Calibri" panose="020F0502020204030204" pitchFamily="34" charset="0"/>
                    <a:ea typeface="宋体" panose="02010600030101010101" pitchFamily="2" charset="-122"/>
                  </a:defRPr>
                </a:lvl1pPr>
                <a:lvl2pPr marL="742950" indent="-285750" defTabSz="898525">
                  <a:defRPr sz="8500">
                    <a:solidFill>
                      <a:schemeClr val="tx1"/>
                    </a:solidFill>
                    <a:latin typeface="Calibri" panose="020F0502020204030204" pitchFamily="34" charset="0"/>
                    <a:ea typeface="宋体" panose="02010600030101010101" pitchFamily="2" charset="-122"/>
                  </a:defRPr>
                </a:lvl2pPr>
                <a:lvl3pPr marL="1143000" indent="-228600" defTabSz="898525">
                  <a:defRPr sz="8500">
                    <a:solidFill>
                      <a:schemeClr val="tx1"/>
                    </a:solidFill>
                    <a:latin typeface="Calibri" panose="020F0502020204030204" pitchFamily="34" charset="0"/>
                    <a:ea typeface="宋体" panose="02010600030101010101" pitchFamily="2" charset="-122"/>
                  </a:defRPr>
                </a:lvl3pPr>
                <a:lvl4pPr marL="1600200" indent="-228600" defTabSz="898525">
                  <a:defRPr sz="8500">
                    <a:solidFill>
                      <a:schemeClr val="tx1"/>
                    </a:solidFill>
                    <a:latin typeface="Calibri" panose="020F0502020204030204" pitchFamily="34" charset="0"/>
                    <a:ea typeface="宋体" panose="02010600030101010101" pitchFamily="2" charset="-122"/>
                  </a:defRPr>
                </a:lvl4pPr>
                <a:lvl5pPr marL="2057400" indent="-228600" defTabSz="898525">
                  <a:defRPr sz="8500">
                    <a:solidFill>
                      <a:schemeClr val="tx1"/>
                    </a:solidFill>
                    <a:latin typeface="Calibri" panose="020F0502020204030204" pitchFamily="34" charset="0"/>
                    <a:ea typeface="宋体" panose="02010600030101010101" pitchFamily="2" charset="-122"/>
                  </a:defRPr>
                </a:lvl5pPr>
                <a:lvl6pPr marL="25146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89852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898525" rtl="0" eaLnBrk="0" fontAlgn="auto" latinLnBrk="0" hangingPunct="0">
                  <a:lnSpc>
                    <a:spcPct val="100000"/>
                  </a:lnSpc>
                  <a:spcBef>
                    <a:spcPts val="0"/>
                  </a:spcBef>
                  <a:spcAft>
                    <a:spcPts val="0"/>
                  </a:spcAft>
                  <a:buClrTx/>
                  <a:buSzTx/>
                  <a:buFontTx/>
                  <a:buNone/>
                  <a:defRPr/>
                </a:pPr>
                <a:r>
                  <a:rPr kumimoji="0" lang="zh-CN" altLang="en-US"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图表或图片</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ctr" defTabSz="898525" rtl="0" eaLnBrk="0" fontAlgn="auto" latinLnBrk="0" hangingPunct="0">
                  <a:lnSpc>
                    <a:spcPct val="100000"/>
                  </a:lnSpc>
                  <a:spcBef>
                    <a:spcPts val="0"/>
                  </a:spcBef>
                  <a:spcAft>
                    <a:spcPts val="0"/>
                  </a:spcAft>
                  <a:buClrTx/>
                  <a:buSzTx/>
                  <a:buFontTx/>
                  <a:buNone/>
                  <a:defRPr/>
                </a:pPr>
                <a:r>
                  <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CHART or PICTURE</a:t>
                </a:r>
                <a:endParaRPr kumimoji="0" lang="en-US" altLang="zh-CN" sz="9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3" name="Text Box 36"/>
              <p:cNvSpPr txBox="1">
                <a:spLocks noChangeArrowheads="1"/>
              </p:cNvSpPr>
              <p:nvPr/>
            </p:nvSpPr>
            <p:spPr bwMode="auto">
              <a:xfrm>
                <a:off x="919161" y="31513462"/>
                <a:ext cx="14157324" cy="8130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100000"/>
                  </a:lnSpc>
                  <a:spcBef>
                    <a:spcPts val="0"/>
                  </a:spcBef>
                  <a:spcAft>
                    <a:spcPts val="0"/>
                  </a:spcAft>
                  <a:buClrTx/>
                  <a:buSzTx/>
                  <a:buFontTx/>
                  <a:buNone/>
                  <a:defRPr/>
                </a:pPr>
                <a:endParaRPr kumimoji="0" lang="en-US" altLang="zh-CN" sz="51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4" name="Text Box 38"/>
              <p:cNvSpPr txBox="1">
                <a:spLocks noChangeArrowheads="1"/>
              </p:cNvSpPr>
              <p:nvPr/>
            </p:nvSpPr>
            <p:spPr bwMode="auto">
              <a:xfrm>
                <a:off x="17070388" y="37479289"/>
                <a:ext cx="13646150" cy="4150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marL="335280" indent="-335280"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335280" marR="0" lvl="0" indent="-335280" algn="l" defTabSz="603250" rtl="0" eaLnBrk="0" fontAlgn="auto" latinLnBrk="0" hangingPunct="0">
                  <a:lnSpc>
                    <a:spcPct val="95000"/>
                  </a:lnSpc>
                  <a:spcBef>
                    <a:spcPts val="0"/>
                  </a:spcBef>
                  <a:spcAft>
                    <a:spcPts val="0"/>
                  </a:spcAft>
                  <a:buClrTx/>
                  <a:buSzTx/>
                  <a:buFontTx/>
                  <a:buNone/>
                  <a:defRPr/>
                </a:pPr>
                <a:endParaRPr kumimoji="0" lang="en-US" altLang="zh-CN" sz="590" b="1" i="0" u="sng"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Tx/>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r>
                  <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335280" marR="0" lvl="0" indent="-335280" algn="l" defTabSz="603250" rtl="0" eaLnBrk="0" fontAlgn="auto" latinLnBrk="0" hangingPunct="0">
                  <a:lnSpc>
                    <a:spcPct val="95000"/>
                  </a:lnSpc>
                  <a:spcBef>
                    <a:spcPts val="0"/>
                  </a:spcBef>
                  <a:spcAft>
                    <a:spcPts val="0"/>
                  </a:spcAft>
                  <a:buClrTx/>
                  <a:buSzTx/>
                  <a:buFont typeface="Symbol" panose="05050102010706020507" pitchFamily="18" charset="2"/>
                  <a:buAutoNum type="arabicPeriod"/>
                  <a:defRPr/>
                </a:pP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5" name="Text Box 39"/>
              <p:cNvSpPr txBox="1">
                <a:spLocks noChangeArrowheads="1"/>
              </p:cNvSpPr>
              <p:nvPr/>
            </p:nvSpPr>
            <p:spPr bwMode="auto">
              <a:xfrm>
                <a:off x="16924338" y="8697913"/>
                <a:ext cx="14130339" cy="811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655"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655"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1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6" name="Text Box 40"/>
              <p:cNvSpPr txBox="1">
                <a:spLocks noChangeArrowheads="1"/>
              </p:cNvSpPr>
              <p:nvPr/>
            </p:nvSpPr>
            <p:spPr bwMode="auto">
              <a:xfrm>
                <a:off x="16895761" y="28381326"/>
                <a:ext cx="14298611" cy="6473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lIns="12743" tIns="6371" rIns="12743" bIns="6371">
                <a:spAutoFit/>
              </a:bodyPr>
              <a:lstStyle>
                <a:lvl1pPr defTabSz="603250">
                  <a:defRPr sz="8500">
                    <a:solidFill>
                      <a:schemeClr val="tx1"/>
                    </a:solidFill>
                    <a:latin typeface="Calibri" panose="020F0502020204030204" pitchFamily="34" charset="0"/>
                    <a:ea typeface="宋体" panose="02010600030101010101" pitchFamily="2" charset="-122"/>
                  </a:defRPr>
                </a:lvl1pPr>
                <a:lvl2pPr marL="742950" indent="-285750" defTabSz="603250">
                  <a:defRPr sz="8500">
                    <a:solidFill>
                      <a:schemeClr val="tx1"/>
                    </a:solidFill>
                    <a:latin typeface="Calibri" panose="020F0502020204030204" pitchFamily="34" charset="0"/>
                    <a:ea typeface="宋体" panose="02010600030101010101" pitchFamily="2" charset="-122"/>
                  </a:defRPr>
                </a:lvl2pPr>
                <a:lvl3pPr marL="1143000" indent="-228600" defTabSz="603250">
                  <a:defRPr sz="8500">
                    <a:solidFill>
                      <a:schemeClr val="tx1"/>
                    </a:solidFill>
                    <a:latin typeface="Calibri" panose="020F0502020204030204" pitchFamily="34" charset="0"/>
                    <a:ea typeface="宋体" panose="02010600030101010101" pitchFamily="2" charset="-122"/>
                  </a:defRPr>
                </a:lvl3pPr>
                <a:lvl4pPr marL="1600200" indent="-228600" defTabSz="603250">
                  <a:defRPr sz="8500">
                    <a:solidFill>
                      <a:schemeClr val="tx1"/>
                    </a:solidFill>
                    <a:latin typeface="Calibri" panose="020F0502020204030204" pitchFamily="34" charset="0"/>
                    <a:ea typeface="宋体" panose="02010600030101010101" pitchFamily="2" charset="-122"/>
                  </a:defRPr>
                </a:lvl4pPr>
                <a:lvl5pPr marL="2057400" indent="-228600" defTabSz="603250">
                  <a:defRPr sz="8500">
                    <a:solidFill>
                      <a:schemeClr val="tx1"/>
                    </a:solidFill>
                    <a:latin typeface="Calibri" panose="020F0502020204030204" pitchFamily="34" charset="0"/>
                    <a:ea typeface="宋体" panose="02010600030101010101" pitchFamily="2" charset="-122"/>
                  </a:defRPr>
                </a:lvl5pPr>
                <a:lvl6pPr marL="25146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603250"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r>
                  <a:rPr kumimoji="0" lang="en-US" altLang="zh-CN" sz="59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kumimoji="0" lang="en-US" altLang="zh-CN" sz="590" b="1"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a:p>
                <a:pPr marL="0" marR="0" lvl="0" indent="0" algn="l" defTabSz="603250" rtl="0" eaLnBrk="0" fontAlgn="auto" latinLnBrk="0" hangingPunct="0">
                  <a:lnSpc>
                    <a:spcPct val="95000"/>
                  </a:lnSpc>
                  <a:spcBef>
                    <a:spcPts val="0"/>
                  </a:spcBef>
                  <a:spcAft>
                    <a:spcPts val="0"/>
                  </a:spcAft>
                  <a:buClrTx/>
                  <a:buSzTx/>
                  <a:buFontTx/>
                  <a:buNone/>
                  <a:defRPr/>
                </a:pPr>
                <a:endParaRPr kumimoji="0" lang="en-US" altLang="zh-CN" sz="400" b="0" i="0" u="none" strike="noStrike" kern="1200" cap="none" spc="0" normalizeH="0" baseline="0" noProof="0">
                  <a:ln>
                    <a:noFill/>
                  </a:ln>
                  <a:solidFill>
                    <a:prstClr val="black"/>
                  </a:solidFill>
                  <a:effectLst/>
                  <a:uLnTx/>
                  <a:uFillTx/>
                  <a:latin typeface="Times New Roman" panose="02020603050405020304" pitchFamily="18" charset="0"/>
                  <a:ea typeface="宋体" panose="02010600030101010101" pitchFamily="2" charset="-122"/>
                  <a:cs typeface="+mn-cs"/>
                </a:endParaRPr>
              </a:p>
            </p:txBody>
          </p:sp>
          <p:sp>
            <p:nvSpPr>
              <p:cNvPr id="77" name="Text Box 42"/>
              <p:cNvSpPr txBox="1">
                <a:spLocks noChangeArrowheads="1"/>
              </p:cNvSpPr>
              <p:nvPr/>
            </p:nvSpPr>
            <p:spPr bwMode="auto">
              <a:xfrm>
                <a:off x="3781425" y="7061201"/>
                <a:ext cx="9126536"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介绍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Introduction</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78" name="Text Box 43"/>
              <p:cNvSpPr txBox="1">
                <a:spLocks noChangeArrowheads="1"/>
              </p:cNvSpPr>
              <p:nvPr/>
            </p:nvSpPr>
            <p:spPr bwMode="auto">
              <a:xfrm>
                <a:off x="19151599" y="7075489"/>
                <a:ext cx="9194798" cy="139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实验成果 </a:t>
                </a:r>
                <a:r>
                  <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Results</a:t>
                </a:r>
                <a:endParaRPr kumimoji="0" lang="en-US" altLang="zh-CN" sz="18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grpSp>
        <p:grpSp>
          <p:nvGrpSpPr>
            <p:cNvPr id="58" name="组合 57"/>
            <p:cNvGrpSpPr/>
            <p:nvPr/>
          </p:nvGrpSpPr>
          <p:grpSpPr>
            <a:xfrm>
              <a:off x="506413" y="609600"/>
              <a:ext cx="31391225" cy="5516563"/>
              <a:chOff x="506413" y="609600"/>
              <a:chExt cx="31391225" cy="5516563"/>
            </a:xfrm>
          </p:grpSpPr>
          <p:sp>
            <p:nvSpPr>
              <p:cNvPr id="59" name="AutoShape 13"/>
              <p:cNvSpPr>
                <a:spLocks noChangeArrowheads="1"/>
              </p:cNvSpPr>
              <p:nvPr/>
            </p:nvSpPr>
            <p:spPr bwMode="auto">
              <a:xfrm>
                <a:off x="506413" y="609600"/>
                <a:ext cx="31391225" cy="5516563"/>
              </a:xfrm>
              <a:prstGeom prst="roundRect">
                <a:avLst>
                  <a:gd name="adj" fmla="val 10870"/>
                </a:avLst>
              </a:prstGeom>
              <a:gradFill rotWithShape="1">
                <a:gsLst>
                  <a:gs pos="0">
                    <a:srgbClr val="A7C4FF"/>
                  </a:gs>
                  <a:gs pos="100000">
                    <a:schemeClr val="bg1"/>
                  </a:gs>
                </a:gsLst>
                <a:lin ang="5400000" scaled="1"/>
              </a:gradFill>
              <a:ln w="9525">
                <a:solidFill>
                  <a:schemeClr val="accent1"/>
                </a:solidFill>
                <a:round/>
              </a:ln>
            </p:spPr>
            <p:txBody>
              <a:bodyPr wrap="none" lIns="19048" tIns="9524" rIns="19048" bIns="9524" anchor="ct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altLang="zh-CN" sz="1800" b="0" i="0" u="none" strike="noStrike" kern="1200" cap="none" spc="0" normalizeH="0" baseline="0" noProof="0">
                  <a:ln>
                    <a:noFill/>
                  </a:ln>
                  <a:solidFill>
                    <a:prstClr val="white"/>
                  </a:solidFill>
                  <a:effectLst/>
                  <a:uLnTx/>
                  <a:uFillTx/>
                  <a:latin typeface="Calibri" panose="020F0502020204030204" pitchFamily="34" charset="0"/>
                  <a:ea typeface="宋体" panose="02010600030101010101" pitchFamily="2" charset="-122"/>
                  <a:cs typeface="+mn-cs"/>
                </a:endParaRPr>
              </a:p>
            </p:txBody>
          </p:sp>
          <p:sp>
            <p:nvSpPr>
              <p:cNvPr id="60" name="Text Box 14"/>
              <p:cNvSpPr txBox="1">
                <a:spLocks noChangeArrowheads="1"/>
              </p:cNvSpPr>
              <p:nvPr/>
            </p:nvSpPr>
            <p:spPr bwMode="auto">
              <a:xfrm>
                <a:off x="2100264" y="869952"/>
                <a:ext cx="27716163" cy="3717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研究题目</a:t>
                </a:r>
                <a:r>
                  <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Research Title</a:t>
                </a:r>
                <a:endParaRPr kumimoji="0" lang="en-US" altLang="zh-CN" sz="20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作者 </a:t>
                </a:r>
                <a:r>
                  <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Author</a:t>
                </a:r>
                <a:endParaRPr kumimoji="0" lang="en-US" altLang="zh-CN" sz="160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单位名称</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zh-CN" altLang="en-US"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 </a:t>
                </a:r>
                <a:r>
                  <a:rPr kumimoji="0" lang="en-US" altLang="zh-CN" sz="1400" b="1" i="1"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Affiliation</a:t>
                </a:r>
                <a:endParaRPr kumimoji="0" lang="en-US" altLang="zh-CN" sz="1400" b="0"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p:txBody>
          </p:sp>
          <p:sp>
            <p:nvSpPr>
              <p:cNvPr id="61" name="Text Box 16"/>
              <p:cNvSpPr txBox="1">
                <a:spLocks noChangeArrowheads="1"/>
              </p:cNvSpPr>
              <p:nvPr/>
            </p:nvSpPr>
            <p:spPr bwMode="auto">
              <a:xfrm>
                <a:off x="506413" y="3009899"/>
                <a:ext cx="4776786"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sp>
            <p:nvSpPr>
              <p:cNvPr id="62" name="Text Box 49"/>
              <p:cNvSpPr txBox="1">
                <a:spLocks noChangeArrowheads="1"/>
              </p:cNvSpPr>
              <p:nvPr/>
            </p:nvSpPr>
            <p:spPr bwMode="auto">
              <a:xfrm>
                <a:off x="27381200" y="3048001"/>
                <a:ext cx="4403723" cy="3044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48" tIns="9524" rIns="19048" bIns="9524">
                <a:spAutoFit/>
              </a:bodyPr>
              <a:lstStyle>
                <a:lvl1pPr>
                  <a:defRPr sz="8500">
                    <a:solidFill>
                      <a:schemeClr val="tx1"/>
                    </a:solidFill>
                    <a:latin typeface="Calibri" panose="020F0502020204030204" pitchFamily="34" charset="0"/>
                    <a:ea typeface="宋体" panose="02010600030101010101" pitchFamily="2" charset="-122"/>
                  </a:defRPr>
                </a:lvl1pPr>
                <a:lvl2pPr marL="742950" indent="-285750">
                  <a:defRPr sz="8500">
                    <a:solidFill>
                      <a:schemeClr val="tx1"/>
                    </a:solidFill>
                    <a:latin typeface="Calibri" panose="020F0502020204030204" pitchFamily="34" charset="0"/>
                    <a:ea typeface="宋体" panose="02010600030101010101" pitchFamily="2" charset="-122"/>
                  </a:defRPr>
                </a:lvl2pPr>
                <a:lvl3pPr marL="1143000" indent="-228600">
                  <a:defRPr sz="8500">
                    <a:solidFill>
                      <a:schemeClr val="tx1"/>
                    </a:solidFill>
                    <a:latin typeface="Calibri" panose="020F0502020204030204" pitchFamily="34" charset="0"/>
                    <a:ea typeface="宋体" panose="02010600030101010101" pitchFamily="2" charset="-122"/>
                  </a:defRPr>
                </a:lvl3pPr>
                <a:lvl4pPr marL="1600200" indent="-228600">
                  <a:defRPr sz="8500">
                    <a:solidFill>
                      <a:schemeClr val="tx1"/>
                    </a:solidFill>
                    <a:latin typeface="Calibri" panose="020F0502020204030204" pitchFamily="34" charset="0"/>
                    <a:ea typeface="宋体" panose="02010600030101010101" pitchFamily="2" charset="-122"/>
                  </a:defRPr>
                </a:lvl4pPr>
                <a:lvl5pPr marL="2057400" indent="-228600">
                  <a:defRPr sz="8500">
                    <a:solidFill>
                      <a:schemeClr val="tx1"/>
                    </a:solidFill>
                    <a:latin typeface="Calibri" panose="020F0502020204030204" pitchFamily="34" charset="0"/>
                    <a:ea typeface="宋体" panose="02010600030101010101" pitchFamily="2" charset="-122"/>
                  </a:defRPr>
                </a:lvl5pPr>
                <a:lvl6pPr marL="25146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6pPr>
                <a:lvl7pPr marL="29718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7pPr>
                <a:lvl8pPr marL="34290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8pPr>
                <a:lvl9pPr marL="3886200" indent="-228600" defTabSz="4319905" fontAlgn="base">
                  <a:spcBef>
                    <a:spcPct val="0"/>
                  </a:spcBef>
                  <a:spcAft>
                    <a:spcPct val="0"/>
                  </a:spcAft>
                  <a:defRPr sz="8500">
                    <a:solidFill>
                      <a:schemeClr val="tx1"/>
                    </a:solidFill>
                    <a:latin typeface="Calibri" panose="020F0502020204030204" pitchFamily="34" charset="0"/>
                    <a:ea typeface="宋体" panose="02010600030101010101" pitchFamily="2" charset="-122"/>
                  </a:defRPr>
                </a:lvl9pPr>
              </a:lstStyle>
              <a:p>
                <a:pPr marL="0" marR="0" lvl="0" indent="0" algn="ctr" defTabSz="457200" rtl="0" eaLnBrk="1" fontAlgn="auto" latinLnBrk="0" hangingPunct="1">
                  <a:lnSpc>
                    <a:spcPct val="100000"/>
                  </a:lnSpc>
                  <a:spcBef>
                    <a:spcPct val="50000"/>
                  </a:spcBef>
                  <a:spcAft>
                    <a:spcPts val="0"/>
                  </a:spcAft>
                  <a:buClrTx/>
                  <a:buSzTx/>
                  <a:buFontTx/>
                  <a:buNone/>
                  <a:defRPr/>
                </a:pPr>
                <a:r>
                  <a:rPr kumimoji="0" lang="zh-CN" altLang="en-US"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单位标识 </a:t>
                </a:r>
                <a:r>
                  <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rPr>
                  <a:t>Logo</a:t>
                </a:r>
                <a:endParaRPr kumimoji="0" lang="en-US" altLang="zh-CN" sz="1650" b="1" i="0" u="none" strike="noStrike" kern="1200" cap="none" spc="0" normalizeH="0" baseline="0" noProof="0" dirty="0">
                  <a:ln>
                    <a:noFill/>
                  </a:ln>
                  <a:solidFill>
                    <a:prstClr val="black"/>
                  </a:solidFill>
                  <a:effectLst/>
                  <a:uLnTx/>
                  <a:uFillTx/>
                  <a:latin typeface="Calibri" panose="020F0502020204030204" pitchFamily="34" charset="0"/>
                  <a:ea typeface="宋体" panose="02010600030101010101" pitchFamily="2" charset="-122"/>
                  <a:cs typeface="+mn-cs"/>
                </a:endParaRPr>
              </a:p>
              <a:p>
                <a:pPr marL="0" marR="0" lvl="0" indent="0" algn="ctr" defTabSz="457200" rtl="0" eaLnBrk="1" fontAlgn="auto" latinLnBrk="0" hangingPunct="1">
                  <a:lnSpc>
                    <a:spcPct val="100000"/>
                  </a:lnSpc>
                  <a:spcBef>
                    <a:spcPct val="50000"/>
                  </a:spcBef>
                  <a:spcAft>
                    <a:spcPts val="0"/>
                  </a:spcAft>
                  <a:buClrTx/>
                  <a:buSzTx/>
                  <a:buFontTx/>
                  <a:buNone/>
                  <a:defRPr/>
                </a:pPr>
                <a:endParaRPr kumimoji="0" lang="en-US" altLang="zh-CN" sz="510" b="0" i="0" u="none" strike="noStrike" kern="1200" cap="none" spc="0" normalizeH="0" baseline="0" noProof="0" dirty="0">
                  <a:ln>
                    <a:noFill/>
                  </a:ln>
                  <a:solidFill>
                    <a:srgbClr val="FF0000"/>
                  </a:solidFill>
                  <a:effectLst/>
                  <a:uLnTx/>
                  <a:uFillTx/>
                  <a:latin typeface="Calibri" panose="020F0502020204030204" pitchFamily="34" charset="0"/>
                  <a:ea typeface="宋体" panose="02010600030101010101" pitchFamily="2" charset="-122"/>
                  <a:cs typeface="+mn-cs"/>
                </a:endParaRPr>
              </a:p>
            </p:txBody>
          </p:sp>
        </p:grpSp>
      </p:grpSp>
      <p:pic>
        <p:nvPicPr>
          <p:cNvPr id="35" name="图片 34" descr="C:/Users/Admin/Desktop/Workshop 10.18/图片/信息部图片/logo.pnglogo">
            <a:hlinkClick r:id="rId2"/>
          </p:cNvPr>
          <p:cNvPicPr>
            <a:picLocks noChangeAspect="1"/>
          </p:cNvPicPr>
          <p:nvPr/>
        </p:nvPicPr>
        <p:blipFill>
          <a:blip r:embed="rId3"/>
          <a:srcRect l="102" r="102"/>
          <a:stretch>
            <a:fillRect/>
          </a:stretch>
        </p:blipFill>
        <p:spPr>
          <a:xfrm>
            <a:off x="300990" y="9529928"/>
            <a:ext cx="1376680" cy="311150"/>
          </a:xfrm>
          <a:prstGeom prst="rect">
            <a:avLst/>
          </a:prstGeom>
        </p:spPr>
      </p:pic>
      <p:pic>
        <p:nvPicPr>
          <p:cNvPr id="34" name="图片 33">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58880" y="9508529"/>
            <a:ext cx="1480886" cy="353948"/>
          </a:xfrm>
          <a:prstGeom prst="rect">
            <a:avLst/>
          </a:prstGeom>
        </p:spPr>
      </p:pic>
    </p:spTree>
  </p:cSld>
  <p:clrMapOvr>
    <a:masterClrMapping/>
  </p:clrMapOvr>
</p:sld>
</file>

<file path=ppt/tags/tag1.xml><?xml version="1.0" encoding="utf-8"?>
<p:tagLst xmlns:p="http://schemas.openxmlformats.org/presentationml/2006/main">
  <p:tag name="commondata" val="eyJoZGlkIjoiN2M1ZDQ3MzAwMDNkMTkyNDMxYjQyNGI5NjBmZWRlYT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8101</Words>
  <Application>WPS 演示</Application>
  <PresentationFormat>A4 纸张(210x297 毫米)</PresentationFormat>
  <Paragraphs>88</Paragraphs>
  <Slides>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vt:i4>
      </vt:variant>
    </vt:vector>
  </HeadingPairs>
  <TitlesOfParts>
    <vt:vector size="17" baseType="lpstr">
      <vt:lpstr>Arial</vt:lpstr>
      <vt:lpstr>宋体</vt:lpstr>
      <vt:lpstr>Wingdings</vt:lpstr>
      <vt:lpstr>华文中宋</vt:lpstr>
      <vt:lpstr>Times New Roman</vt:lpstr>
      <vt:lpstr>华文仿宋</vt:lpstr>
      <vt:lpstr>Calibri</vt:lpstr>
      <vt:lpstr>等线</vt:lpstr>
      <vt:lpstr>Calibri</vt:lpstr>
      <vt:lpstr>Symbol</vt:lpstr>
      <vt:lpstr>微软雅黑</vt:lpstr>
      <vt:lpstr>Arial Unicode MS</vt:lpstr>
      <vt:lpstr>等线 Light</vt:lpstr>
      <vt:lpstr>Calibri Light</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Aaliserellie Wang</dc:creator>
  <cp:lastModifiedBy>Admin</cp:lastModifiedBy>
  <cp:revision>40</cp:revision>
  <dcterms:created xsi:type="dcterms:W3CDTF">2024-07-10T07:06:00Z</dcterms:created>
  <dcterms:modified xsi:type="dcterms:W3CDTF">2024-08-16T09:52:47Z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C9BADDFEAD894A93941D696FBDDF171B_12</vt:lpwstr>
  </property>
  <property fmtid="{D5CDD505-2E9C-101B-9397-08002B2CF9AE}" pid="3" name="KSOProductBuildVer">
    <vt:lpwstr>2052-12.1.0.17827</vt:lpwstr>
  </property>
</Properties>
</file>